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58" r:id="rId4"/>
    <p:sldId id="285" r:id="rId5"/>
    <p:sldId id="273" r:id="rId6"/>
    <p:sldId id="274" r:id="rId7"/>
    <p:sldId id="275" r:id="rId8"/>
    <p:sldId id="276" r:id="rId9"/>
    <p:sldId id="277" r:id="rId10"/>
    <p:sldId id="259" r:id="rId11"/>
    <p:sldId id="264" r:id="rId12"/>
    <p:sldId id="269" r:id="rId13"/>
    <p:sldId id="279" r:id="rId14"/>
    <p:sldId id="278" r:id="rId15"/>
    <p:sldId id="280" r:id="rId16"/>
    <p:sldId id="270" r:id="rId17"/>
    <p:sldId id="262" r:id="rId18"/>
    <p:sldId id="286" r:id="rId19"/>
    <p:sldId id="261" r:id="rId20"/>
    <p:sldId id="263" r:id="rId21"/>
    <p:sldId id="281" r:id="rId22"/>
    <p:sldId id="288" r:id="rId23"/>
    <p:sldId id="287" r:id="rId24"/>
    <p:sldId id="289" r:id="rId25"/>
    <p:sldId id="290" r:id="rId26"/>
    <p:sldId id="291" r:id="rId27"/>
    <p:sldId id="268" r:id="rId28"/>
    <p:sldId id="282" r:id="rId29"/>
    <p:sldId id="284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D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3"/>
  </p:normalViewPr>
  <p:slideViewPr>
    <p:cSldViewPr snapToGrid="0" snapToObjects="1">
      <p:cViewPr varScale="1">
        <p:scale>
          <a:sx n="103" d="100"/>
          <a:sy n="103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-3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99042-BFF2-234E-8C3F-CA9F249FEF46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B79A2-757F-AF46-98A2-7647AC711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1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52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Stanley’s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5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Stanley’s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93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Stanley’s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51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Stanley’s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06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Stanley’s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70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Teasha’s</a:t>
            </a:r>
            <a:r>
              <a:rPr lang="en-US" dirty="0"/>
              <a:t>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74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Teasha’s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27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Teasha’s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05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Jes’s</a:t>
            </a:r>
            <a:r>
              <a:rPr lang="en-US" dirty="0"/>
              <a:t>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4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Jes’s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8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9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Jes’s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1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Jes’s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Jes’s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12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Jes’s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72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0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Erik Slides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5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2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1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7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3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Erik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93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Stanley’s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B79A2-757F-AF46-98A2-7647AC7118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6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6E3C-A615-794F-BE94-4847DC997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5DB74-1161-9341-A5EA-1C2F6E97F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BF2CC-F393-AE4B-B270-A187A7195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1C85-E0DF-9948-A230-E0DE68E9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7863D-500F-D14A-B479-964CD688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0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A1D9-FF41-8B49-ACD8-7EF3AD7D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331A0-796F-CA4B-9C77-45BF53640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2FDD0-DAD1-0F49-9DF9-7BC0A50B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09539-6882-C34B-9E2A-9B8D744A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02D98-0427-AB4D-8024-57F0E6FC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99DE2-14DD-0043-BF5E-50CBA2C52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DC51F-C717-C247-BB73-7B6850502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97E23-57E1-2E4E-9770-F118D7E6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C2744-1884-864C-AAE1-FD873CA61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FD4F6-28FB-D845-B22B-7419D6CE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3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DB5D-0F27-864D-94FF-1599EE3D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CD060-01D7-9044-9F18-A0B27461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2B841-8575-F943-B1F3-26462468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4F6CE-1FDD-A941-8C50-8C170E7D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9753B-5CD9-2748-9041-B3A6D7B2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AB04-CE8B-E241-BDDF-802B214A2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C27C1-75E5-EB49-B428-3C353FE61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03BBA-09FF-C047-8C97-C05B1AFF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69F02-492B-8348-9322-B571BC768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2BBE3-177F-C544-A9AE-9D9B29DD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3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9E0F-7C7A-B342-ABA1-9A39263B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177FA-67EF-0C43-AEE3-A7872B7FB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36F03-490F-0042-A476-A5A5C4BD2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795DB-E09D-7F49-BD5C-FDAA1338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6DD60-2C1A-B34D-9649-CE138BD6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5B09D-C376-9D4A-A863-688329F0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3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7B98-0722-9E44-A2B2-0044BB64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5D5F2-2C72-684E-A24B-F6F66B4F5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1A6BA-877B-B845-88A2-4B87DED1F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EC7EA-9863-5641-B9B7-C67F50C24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B575E-F1FD-3F45-AC9D-03EC9DAB6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93677C-D7A3-BC40-95E1-7898BC05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AC5FB-E709-6A4E-B5DD-B2348E10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04E7E-49C1-CD49-A569-53494148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3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0D6B-8213-304D-BB84-104D9D1F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6AD44-CD39-224F-91F4-6B0E2926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A93FA-3E0B-2147-902E-EF74CE2A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5A45F-3C35-0547-83C7-4DA389C1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8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22783E-3BA7-254D-8BDF-5467EE4C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14571-093A-8442-9E0E-A208F1B0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989E0-60FA-0247-9D91-F3D6EB2C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DFF8-C8EB-764B-8632-0B84C7AE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3211-B7B9-D743-88F9-88CBD647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7ABC2-FE6F-844D-BCDA-ED55D6C30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A3D66-F925-624D-8965-88828C6E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AE7B2-D796-574D-AFF0-CF3B32D4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9350-7279-234B-AA0E-7894820F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10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3722-9AA7-5443-A9B5-E90CF7795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5A2DA-114C-5342-9C9C-901265188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9B347-C6F9-1541-8D50-A579FF401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5E473-AA80-F147-B594-10093114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4A307-013D-1342-8FF5-F744EEC8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B8A78-9B80-6F41-9B70-913485CC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8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ED8FC-E27F-154E-89C1-847C8040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8D96D-4D01-0645-BE09-5858F8569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83CB1-CAE8-9344-B344-D680F29C7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E9BED-93F7-CE43-854F-F33EEA27189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AD1C6-768D-924A-8084-8BDDED797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56984-9736-ED4D-879F-79A983F5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C9D5C-B06C-724E-8765-1FC7210E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0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85DD9D1-73E5-6C43-B9E8-876751168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582" y="5837238"/>
            <a:ext cx="9144000" cy="49582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Erik Caldwell, Stanley Nagaoka, </a:t>
            </a:r>
            <a:r>
              <a:rPr lang="en-US" sz="2800" dirty="0" err="1"/>
              <a:t>Jessia</a:t>
            </a:r>
            <a:r>
              <a:rPr lang="en-US" sz="2800" dirty="0"/>
              <a:t> (</a:t>
            </a:r>
            <a:r>
              <a:rPr lang="en-US" sz="2800" dirty="0" err="1"/>
              <a:t>Jes</a:t>
            </a:r>
            <a:r>
              <a:rPr lang="en-US" sz="2800" dirty="0"/>
              <a:t>) Santora, Teasha McCoy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4EE55-8FB3-C841-B7A6-19CC2C16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727" y="512233"/>
            <a:ext cx="5435710" cy="513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10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CB279C-FF5D-0040-B9CA-29D51879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0" y="844399"/>
            <a:ext cx="1771282" cy="5349631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27F2430-0635-8A42-A0DB-F260095EFEDF}"/>
              </a:ext>
            </a:extLst>
          </p:cNvPr>
          <p:cNvSpPr/>
          <p:nvPr/>
        </p:nvSpPr>
        <p:spPr>
          <a:xfrm>
            <a:off x="2404997" y="537525"/>
            <a:ext cx="3695178" cy="1997968"/>
          </a:xfrm>
          <a:prstGeom prst="wedgeRoundRectCallout">
            <a:avLst>
              <a:gd name="adj1" fmla="val -44949"/>
              <a:gd name="adj2" fmla="val 6604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 Peter, I want to make sure I’m not living in a whiny neighborhood, where should I live?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393FA00-A16E-5043-806F-0B3C2E79939E}"/>
              </a:ext>
            </a:extLst>
          </p:cNvPr>
          <p:cNvSpPr/>
          <p:nvPr/>
        </p:nvSpPr>
        <p:spPr>
          <a:xfrm>
            <a:off x="8993454" y="350050"/>
            <a:ext cx="2961479" cy="2799550"/>
          </a:xfrm>
          <a:prstGeom prst="wedgeRoundRectCallout">
            <a:avLst>
              <a:gd name="adj1" fmla="val -44949"/>
              <a:gd name="adj2" fmla="val 66046"/>
              <a:gd name="adj3" fmla="val 16667"/>
            </a:avLst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 Mark, we can look at 311 data for minor nuances that occur throughout San Diego. With choosing Koala-ty, we can give you an analysis of whiny neighborhoods so you can pick the best place.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08FF3-9A4D-044D-B9AE-A318EBB6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733" y="849808"/>
            <a:ext cx="1678255" cy="53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3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88A1-7EA4-AD43-BC34-3DA2BEA3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43" y="2346389"/>
            <a:ext cx="3780650" cy="1456267"/>
          </a:xfrm>
        </p:spPr>
        <p:txBody>
          <a:bodyPr>
            <a:normAutofit/>
          </a:bodyPr>
          <a:lstStyle/>
          <a:p>
            <a:r>
              <a:rPr lang="en-US" sz="3600" b="1" dirty="0"/>
              <a:t>What Data is being </a:t>
            </a:r>
            <a:br>
              <a:rPr lang="en-US" sz="3600" b="1" dirty="0"/>
            </a:br>
            <a:r>
              <a:rPr lang="en-US" sz="3600" b="1" dirty="0"/>
              <a:t>used in Analysis?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73222-C015-5844-8802-6A25A7647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171203">
            <a:off x="5359805" y="534607"/>
            <a:ext cx="3102652" cy="18817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1B7731-3657-394C-AB30-43BB35F8F955}"/>
              </a:ext>
            </a:extLst>
          </p:cNvPr>
          <p:cNvGrpSpPr/>
          <p:nvPr/>
        </p:nvGrpSpPr>
        <p:grpSpPr>
          <a:xfrm rot="610296">
            <a:off x="8635803" y="2345726"/>
            <a:ext cx="2943896" cy="1582380"/>
            <a:chOff x="6434667" y="3183467"/>
            <a:chExt cx="2556933" cy="12022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5942C-C260-9341-95B1-2211B120E8C9}"/>
                </a:ext>
              </a:extLst>
            </p:cNvPr>
            <p:cNvSpPr/>
            <p:nvPr/>
          </p:nvSpPr>
          <p:spPr>
            <a:xfrm>
              <a:off x="6434667" y="3183467"/>
              <a:ext cx="2556933" cy="12022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CA6511-1250-A240-A7F0-154EFB814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7255" y="3365500"/>
              <a:ext cx="1905000" cy="7366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4D6FD69-533A-3647-AD75-8DBB40C4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358" y="4398765"/>
            <a:ext cx="3630400" cy="241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F1E8D4-622D-4C46-AD4B-2B560E8AA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8868">
            <a:off x="4771005" y="2789113"/>
            <a:ext cx="2741592" cy="27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79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664F43-2B31-4D0C-A51D-CD2941FE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7AC5B-A23A-4025-A764-41EF604A9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74"/>
          <a:stretch/>
        </p:blipFill>
        <p:spPr>
          <a:xfrm>
            <a:off x="27993" y="1068451"/>
            <a:ext cx="12121313" cy="472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7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64FB8F-AB18-C749-8737-4643BA99B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2" y="1515532"/>
            <a:ext cx="11346922" cy="4428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261DC-8CDC-C740-BEB3-F2DDC585B463}"/>
              </a:ext>
            </a:extLst>
          </p:cNvPr>
          <p:cNvSpPr txBox="1"/>
          <p:nvPr/>
        </p:nvSpPr>
        <p:spPr>
          <a:xfrm>
            <a:off x="1100667" y="423333"/>
            <a:ext cx="1017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Mapped 311 Calls</a:t>
            </a:r>
          </a:p>
        </p:txBody>
      </p:sp>
    </p:spTree>
    <p:extLst>
      <p:ext uri="{BB962C8B-B14F-4D97-AF65-F5344CB8AC3E}">
        <p14:creationId xmlns:p14="http://schemas.microsoft.com/office/powerpoint/2010/main" val="268534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3F4A5-09D7-47FA-9BBA-F902BE5A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29" y="861759"/>
            <a:ext cx="9363708" cy="50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0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CF8238-3D31-984B-9ECE-5CC19759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58" y="293255"/>
            <a:ext cx="9536609" cy="63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9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DD466-7CED-8148-90A4-45F16E70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201083"/>
            <a:ext cx="7427383" cy="62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42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8145C3-6092-0545-AAE5-2BBD72C2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929216"/>
            <a:ext cx="11238901" cy="43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91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BEC10-665F-7D46-ACE2-3436A84F71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5532" y="534988"/>
            <a:ext cx="9237134" cy="56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2598F95-BFB4-884F-827E-046C4255DEEC}"/>
              </a:ext>
            </a:extLst>
          </p:cNvPr>
          <p:cNvGrpSpPr/>
          <p:nvPr/>
        </p:nvGrpSpPr>
        <p:grpSpPr>
          <a:xfrm>
            <a:off x="505936" y="892684"/>
            <a:ext cx="3804806" cy="4287671"/>
            <a:chOff x="6414997" y="999127"/>
            <a:chExt cx="4238139" cy="4087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6C37D1-B807-9747-B0DC-7EECEB5EE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0320" y="3055726"/>
              <a:ext cx="1792816" cy="20306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19BB82-67EF-CF46-8D74-0E5715EE2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4997" y="999127"/>
              <a:ext cx="2133419" cy="1422279"/>
            </a:xfrm>
            <a:prstGeom prst="rect">
              <a:avLst/>
            </a:prstGeom>
          </p:spPr>
        </p:pic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7A97028C-5808-354C-BA2A-AF10FCAC90D8}"/>
                </a:ext>
              </a:extLst>
            </p:cNvPr>
            <p:cNvSpPr/>
            <p:nvPr/>
          </p:nvSpPr>
          <p:spPr>
            <a:xfrm rot="2605103">
              <a:off x="8124267" y="1888658"/>
              <a:ext cx="1393704" cy="1206774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D5BC55-0AEF-DD49-BFDC-F98AF2D2F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869" y="1594771"/>
            <a:ext cx="1563344" cy="4721616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084BB55-41D0-6E4F-9A8D-6910D57606C1}"/>
              </a:ext>
            </a:extLst>
          </p:cNvPr>
          <p:cNvSpPr/>
          <p:nvPr/>
        </p:nvSpPr>
        <p:spPr>
          <a:xfrm>
            <a:off x="7196341" y="350232"/>
            <a:ext cx="4060869" cy="2788497"/>
          </a:xfrm>
          <a:prstGeom prst="wedgeRoundRectCallout">
            <a:avLst>
              <a:gd name="adj1" fmla="val -44949"/>
              <a:gd name="adj2" fmla="val 6604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I’m Mark! I’m moving from New York to San Diego and was wondering what is a good neighborhood to reside?</a:t>
            </a:r>
          </a:p>
        </p:txBody>
      </p:sp>
    </p:spTree>
    <p:extLst>
      <p:ext uri="{BB962C8B-B14F-4D97-AF65-F5344CB8AC3E}">
        <p14:creationId xmlns:p14="http://schemas.microsoft.com/office/powerpoint/2010/main" val="27075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ACD72-E66E-3842-A6F3-C99C42B5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4" y="218017"/>
            <a:ext cx="7461250" cy="631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9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7FAE4-E8D2-4137-8E87-ED580F16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4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6FD34-EA7F-6B4D-8CF9-8E019849C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6567" y="325677"/>
            <a:ext cx="9305191" cy="620346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CEFF0-3689-074C-829F-B24F61142693}"/>
              </a:ext>
            </a:extLst>
          </p:cNvPr>
          <p:cNvSpPr txBox="1"/>
          <p:nvPr/>
        </p:nvSpPr>
        <p:spPr>
          <a:xfrm>
            <a:off x="8163259" y="1183246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0.1121</a:t>
            </a:r>
          </a:p>
        </p:txBody>
      </p:sp>
    </p:spTree>
    <p:extLst>
      <p:ext uri="{BB962C8B-B14F-4D97-AF65-F5344CB8AC3E}">
        <p14:creationId xmlns:p14="http://schemas.microsoft.com/office/powerpoint/2010/main" val="1986474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662AB4-B208-4B48-A8C6-868F50518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6642" y="203192"/>
            <a:ext cx="9459913" cy="630660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7CCD5-3AED-734D-A277-9118A520B5C3}"/>
              </a:ext>
            </a:extLst>
          </p:cNvPr>
          <p:cNvSpPr txBox="1"/>
          <p:nvPr/>
        </p:nvSpPr>
        <p:spPr>
          <a:xfrm>
            <a:off x="7789334" y="1151467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-.3811</a:t>
            </a:r>
          </a:p>
        </p:txBody>
      </p:sp>
    </p:spTree>
    <p:extLst>
      <p:ext uri="{BB962C8B-B14F-4D97-AF65-F5344CB8AC3E}">
        <p14:creationId xmlns:p14="http://schemas.microsoft.com/office/powerpoint/2010/main" val="1633504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B1AABB-7AD5-AF42-9803-1CEF2307D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49" y="251882"/>
            <a:ext cx="7960783" cy="63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39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60841-9A5C-404A-856A-D2CA8BF9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83" y="234950"/>
            <a:ext cx="7926917" cy="63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81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AA6A7-07E7-9348-B4EC-3B433813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417" y="218016"/>
            <a:ext cx="8011584" cy="64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49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0569-6042-6E41-B2E8-ADCE61450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Visualizations: Why are these the whiniest neighborhoods? </a:t>
            </a:r>
          </a:p>
          <a:p>
            <a:pPr lvl="1"/>
            <a:r>
              <a:rPr lang="en-US" dirty="0"/>
              <a:t>Connection between home price and # of complaints</a:t>
            </a:r>
          </a:p>
          <a:p>
            <a:pPr lvl="1"/>
            <a:r>
              <a:rPr lang="en-US" dirty="0"/>
              <a:t>Connection between rents and # of complaints</a:t>
            </a:r>
          </a:p>
          <a:p>
            <a:pPr lvl="1"/>
            <a:r>
              <a:rPr lang="en-US" dirty="0"/>
              <a:t>Connection between age and # of complaints</a:t>
            </a:r>
          </a:p>
          <a:p>
            <a:pPr lvl="1"/>
            <a:r>
              <a:rPr lang="en-US" dirty="0"/>
              <a:t>Connection between income and # of complaints</a:t>
            </a:r>
          </a:p>
          <a:p>
            <a:pPr lvl="1"/>
            <a:r>
              <a:rPr lang="en-US" dirty="0"/>
              <a:t>Connection between population density and # of complaints</a:t>
            </a:r>
          </a:p>
        </p:txBody>
      </p:sp>
    </p:spTree>
    <p:extLst>
      <p:ext uri="{BB962C8B-B14F-4D97-AF65-F5344CB8AC3E}">
        <p14:creationId xmlns:p14="http://schemas.microsoft.com/office/powerpoint/2010/main" val="4277292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11B09-DD75-4985-AF82-8CA237EDA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75" y="1897904"/>
            <a:ext cx="9272850" cy="322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3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503E19-2D16-1B4F-A65C-B68E8D1EB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720" y="788051"/>
            <a:ext cx="1771282" cy="534963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B9BE2B-5D25-304A-AC88-03ACDC4A7077}"/>
              </a:ext>
            </a:extLst>
          </p:cNvPr>
          <p:cNvSpPr/>
          <p:nvPr/>
        </p:nvSpPr>
        <p:spPr>
          <a:xfrm>
            <a:off x="5778082" y="754184"/>
            <a:ext cx="4790903" cy="2483741"/>
          </a:xfrm>
          <a:prstGeom prst="wedgeRoundRectCallout">
            <a:avLst>
              <a:gd name="adj1" fmla="val -44949"/>
              <a:gd name="adj2" fmla="val 6604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Wow!... This was really informative. I’m going to live in North Park.</a:t>
            </a:r>
          </a:p>
        </p:txBody>
      </p:sp>
    </p:spTree>
    <p:extLst>
      <p:ext uri="{BB962C8B-B14F-4D97-AF65-F5344CB8AC3E}">
        <p14:creationId xmlns:p14="http://schemas.microsoft.com/office/powerpoint/2010/main" val="358990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86" y="754184"/>
            <a:ext cx="1771282" cy="5349631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154FD09-76E5-2646-89A9-AA57136AA8C8}"/>
              </a:ext>
            </a:extLst>
          </p:cNvPr>
          <p:cNvSpPr/>
          <p:nvPr/>
        </p:nvSpPr>
        <p:spPr>
          <a:xfrm>
            <a:off x="5778082" y="754184"/>
            <a:ext cx="4790903" cy="2483741"/>
          </a:xfrm>
          <a:prstGeom prst="wedgeRoundRectCallout">
            <a:avLst>
              <a:gd name="adj1" fmla="val -44949"/>
              <a:gd name="adj2" fmla="val 6604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There are a few things I want in my new neighborhood.</a:t>
            </a:r>
          </a:p>
        </p:txBody>
      </p:sp>
    </p:spTree>
    <p:extLst>
      <p:ext uri="{BB962C8B-B14F-4D97-AF65-F5344CB8AC3E}">
        <p14:creationId xmlns:p14="http://schemas.microsoft.com/office/powerpoint/2010/main" val="2667000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0569-6042-6E41-B2E8-ADCE61450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Presentation Outline:</a:t>
            </a:r>
          </a:p>
          <a:p>
            <a:pPr lvl="1"/>
            <a:r>
              <a:rPr lang="en-US" dirty="0"/>
              <a:t> Intro</a:t>
            </a:r>
          </a:p>
          <a:p>
            <a:pPr lvl="2"/>
            <a:r>
              <a:rPr lang="en-US" dirty="0"/>
              <a:t>Mark’s story</a:t>
            </a:r>
          </a:p>
          <a:p>
            <a:pPr lvl="2"/>
            <a:r>
              <a:rPr lang="en-US" dirty="0"/>
              <a:t>Finding the whiniest neighborhoods in San Diego</a:t>
            </a:r>
          </a:p>
          <a:p>
            <a:pPr lvl="1"/>
            <a:r>
              <a:rPr lang="en-US" dirty="0"/>
              <a:t>Call to adventure – narrative</a:t>
            </a:r>
          </a:p>
          <a:p>
            <a:pPr lvl="2"/>
            <a:r>
              <a:rPr lang="en-US" dirty="0"/>
              <a:t>Hiring Koala - ty</a:t>
            </a:r>
          </a:p>
          <a:p>
            <a:pPr lvl="1"/>
            <a:r>
              <a:rPr lang="en-US" dirty="0"/>
              <a:t>What – what is the problem</a:t>
            </a:r>
          </a:p>
          <a:p>
            <a:pPr lvl="2"/>
            <a:r>
              <a:rPr lang="en-US" dirty="0"/>
              <a:t>Data sources</a:t>
            </a:r>
          </a:p>
          <a:p>
            <a:pPr lvl="2"/>
            <a:r>
              <a:rPr lang="en-US" dirty="0"/>
              <a:t>What steps did we take?</a:t>
            </a:r>
          </a:p>
          <a:p>
            <a:pPr lvl="1"/>
            <a:r>
              <a:rPr lang="en-US" dirty="0"/>
              <a:t>So what – </a:t>
            </a:r>
          </a:p>
          <a:p>
            <a:pPr lvl="2"/>
            <a:r>
              <a:rPr lang="en-US" dirty="0"/>
              <a:t>What did did we find?</a:t>
            </a:r>
          </a:p>
          <a:p>
            <a:pPr lvl="3"/>
            <a:r>
              <a:rPr lang="en-US" dirty="0"/>
              <a:t>Visualizations</a:t>
            </a:r>
          </a:p>
          <a:p>
            <a:pPr lvl="1"/>
            <a:r>
              <a:rPr lang="en-US" dirty="0"/>
              <a:t>Now what</a:t>
            </a:r>
          </a:p>
          <a:p>
            <a:pPr lvl="2"/>
            <a:r>
              <a:rPr lang="en-US" dirty="0"/>
              <a:t>But why?</a:t>
            </a:r>
          </a:p>
          <a:p>
            <a:pPr lvl="3"/>
            <a:r>
              <a:rPr lang="en-US" dirty="0"/>
              <a:t>Visualizations</a:t>
            </a:r>
          </a:p>
          <a:p>
            <a:pPr lvl="1"/>
            <a:r>
              <a:rPr lang="en-US" dirty="0"/>
              <a:t>Call to action</a:t>
            </a:r>
          </a:p>
          <a:p>
            <a:pPr lvl="2"/>
            <a:r>
              <a:rPr lang="en-US" dirty="0"/>
              <a:t>If you were Mark</a:t>
            </a:r>
          </a:p>
          <a:p>
            <a:pPr lvl="1"/>
            <a:r>
              <a:rPr lang="en-US" dirty="0"/>
              <a:t>Close</a:t>
            </a:r>
          </a:p>
          <a:p>
            <a:pPr lvl="2"/>
            <a:r>
              <a:rPr lang="en-US" dirty="0"/>
              <a:t>What did Mark do?</a:t>
            </a:r>
          </a:p>
        </p:txBody>
      </p:sp>
    </p:spTree>
    <p:extLst>
      <p:ext uri="{BB962C8B-B14F-4D97-AF65-F5344CB8AC3E}">
        <p14:creationId xmlns:p14="http://schemas.microsoft.com/office/powerpoint/2010/main" val="40338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E006D0-AE11-C44C-9885-57FDEFDFA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2332" y="305687"/>
            <a:ext cx="9914467" cy="6210694"/>
          </a:xfrm>
        </p:spPr>
      </p:pic>
    </p:spTree>
    <p:extLst>
      <p:ext uri="{BB962C8B-B14F-4D97-AF65-F5344CB8AC3E}">
        <p14:creationId xmlns:p14="http://schemas.microsoft.com/office/powerpoint/2010/main" val="270013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9" y="754184"/>
            <a:ext cx="1771282" cy="5349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BE7C13-B5BF-4027-A752-92D700F01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36" y="1156951"/>
            <a:ext cx="6707155" cy="45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6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9" y="754184"/>
            <a:ext cx="1771282" cy="5349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B1A527-19E8-478F-8E72-D4FACA574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502" b="5976"/>
          <a:stretch/>
        </p:blipFill>
        <p:spPr>
          <a:xfrm>
            <a:off x="3476625" y="957669"/>
            <a:ext cx="7597775" cy="46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9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9" y="754184"/>
            <a:ext cx="1771282" cy="5349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BD8F76-D304-461A-BC07-80D82CDCD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48" y="991210"/>
            <a:ext cx="7941809" cy="48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9" y="754184"/>
            <a:ext cx="1771282" cy="5349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6B3F1-8685-4BB0-A74A-2D09492F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018" y="852843"/>
            <a:ext cx="7728468" cy="51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2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BF37A-ACD5-264E-8144-3C2DBBCF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9" y="754184"/>
            <a:ext cx="1771282" cy="5349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330ECE-23DD-4ECE-B671-522C9615E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460" y="754184"/>
            <a:ext cx="6873454" cy="52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5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326</Words>
  <Application>Microsoft Macintosh PowerPoint</Application>
  <PresentationFormat>Widescreen</PresentationFormat>
  <Paragraphs>85</Paragraphs>
  <Slides>30</Slides>
  <Notes>25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Data is being  used in Analysis?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Koala-ty </dc:title>
  <dc:creator>T M</dc:creator>
  <cp:lastModifiedBy>T M</cp:lastModifiedBy>
  <cp:revision>42</cp:revision>
  <dcterms:created xsi:type="dcterms:W3CDTF">2018-08-08T23:09:16Z</dcterms:created>
  <dcterms:modified xsi:type="dcterms:W3CDTF">2018-08-11T20:59:46Z</dcterms:modified>
</cp:coreProperties>
</file>